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60" r:id="rId5"/>
    <p:sldId id="259" r:id="rId6"/>
    <p:sldId id="262" r:id="rId7"/>
    <p:sldId id="261" r:id="rId8"/>
  </p:sldIdLst>
  <p:sldSz cx="12192000" cy="6858000"/>
  <p:notesSz cx="6858000" cy="9144000"/>
  <p:embeddedFontLst>
    <p:embeddedFont>
      <p:font typeface="Work Sans Bold" pitchFamily="2" charset="0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A5E412-DD97-4648-9A18-2C5ED0B4E447}" v="3" dt="2024-07-31T10:32:05.1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>
        <p:scale>
          <a:sx n="107" d="100"/>
          <a:sy n="107" d="100"/>
        </p:scale>
        <p:origin x="75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on Lim" userId="db20e925-78ce-4d96-b1a9-562030a35687" providerId="ADAL" clId="{C5FB67B5-ED90-4B7F-9DD4-F68D32E10540}"/>
    <pc:docChg chg="addSld delSld">
      <pc:chgData name="Sharon Lim" userId="db20e925-78ce-4d96-b1a9-562030a35687" providerId="ADAL" clId="{C5FB67B5-ED90-4B7F-9DD4-F68D32E10540}" dt="2023-04-12T05:02:40.953" v="1" actId="47"/>
      <pc:docMkLst>
        <pc:docMk/>
      </pc:docMkLst>
      <pc:sldChg chg="new del">
        <pc:chgData name="Sharon Lim" userId="db20e925-78ce-4d96-b1a9-562030a35687" providerId="ADAL" clId="{C5FB67B5-ED90-4B7F-9DD4-F68D32E10540}" dt="2023-04-12T05:02:40.953" v="1" actId="47"/>
        <pc:sldMkLst>
          <pc:docMk/>
          <pc:sldMk cId="3634954431" sldId="258"/>
        </pc:sldMkLst>
      </pc:sldChg>
    </pc:docChg>
  </pc:docChgLst>
  <pc:docChgLst>
    <pc:chgData name="Lucy Woodward" userId="5357f437-a7ee-42af-9179-645a50f91532" providerId="ADAL" clId="{12A5E412-DD97-4648-9A18-2C5ED0B4E447}"/>
    <pc:docChg chg="undo redo custSel addSld modSld">
      <pc:chgData name="Lucy Woodward" userId="5357f437-a7ee-42af-9179-645a50f91532" providerId="ADAL" clId="{12A5E412-DD97-4648-9A18-2C5ED0B4E447}" dt="2024-07-31T10:36:01.069" v="48" actId="1076"/>
      <pc:docMkLst>
        <pc:docMk/>
      </pc:docMkLst>
      <pc:sldChg chg="addSp delSp modSp mod">
        <pc:chgData name="Lucy Woodward" userId="5357f437-a7ee-42af-9179-645a50f91532" providerId="ADAL" clId="{12A5E412-DD97-4648-9A18-2C5ED0B4E447}" dt="2024-07-31T10:36:01.069" v="48" actId="1076"/>
        <pc:sldMkLst>
          <pc:docMk/>
          <pc:sldMk cId="3015611916" sldId="259"/>
        </pc:sldMkLst>
        <pc:spChg chg="add del mod">
          <ac:chgData name="Lucy Woodward" userId="5357f437-a7ee-42af-9179-645a50f91532" providerId="ADAL" clId="{12A5E412-DD97-4648-9A18-2C5ED0B4E447}" dt="2024-07-31T10:32:17.352" v="8" actId="478"/>
          <ac:spMkLst>
            <pc:docMk/>
            <pc:sldMk cId="3015611916" sldId="259"/>
            <ac:spMk id="2" creationId="{BE38AC6A-9CD1-9FB2-E08F-1FE2F1751DE0}"/>
          </ac:spMkLst>
        </pc:spChg>
        <pc:spChg chg="add mod">
          <ac:chgData name="Lucy Woodward" userId="5357f437-a7ee-42af-9179-645a50f91532" providerId="ADAL" clId="{12A5E412-DD97-4648-9A18-2C5ED0B4E447}" dt="2024-07-31T10:35:57.577" v="46" actId="2711"/>
          <ac:spMkLst>
            <pc:docMk/>
            <pc:sldMk cId="3015611916" sldId="259"/>
            <ac:spMk id="3" creationId="{A427ACE3-9225-E040-A37E-902F389311F2}"/>
          </ac:spMkLst>
        </pc:spChg>
        <pc:spChg chg="add del mod">
          <ac:chgData name="Lucy Woodward" userId="5357f437-a7ee-42af-9179-645a50f91532" providerId="ADAL" clId="{12A5E412-DD97-4648-9A18-2C5ED0B4E447}" dt="2024-07-31T10:33:32.474" v="26" actId="478"/>
          <ac:spMkLst>
            <pc:docMk/>
            <pc:sldMk cId="3015611916" sldId="259"/>
            <ac:spMk id="4" creationId="{E5F0192F-DA55-F01D-0508-558355F3457A}"/>
          </ac:spMkLst>
        </pc:spChg>
        <pc:spChg chg="add mod">
          <ac:chgData name="Lucy Woodward" userId="5357f437-a7ee-42af-9179-645a50f91532" providerId="ADAL" clId="{12A5E412-DD97-4648-9A18-2C5ED0B4E447}" dt="2024-07-31T10:36:01.069" v="48" actId="1076"/>
          <ac:spMkLst>
            <pc:docMk/>
            <pc:sldMk cId="3015611916" sldId="259"/>
            <ac:spMk id="5" creationId="{A32E4E1B-CDEE-C85A-3C03-53278617DBAD}"/>
          </ac:spMkLst>
        </pc:spChg>
      </pc:sldChg>
      <pc:sldChg chg="add">
        <pc:chgData name="Lucy Woodward" userId="5357f437-a7ee-42af-9179-645a50f91532" providerId="ADAL" clId="{12A5E412-DD97-4648-9A18-2C5ED0B4E447}" dt="2024-07-31T10:30:31.024" v="0" actId="2890"/>
        <pc:sldMkLst>
          <pc:docMk/>
          <pc:sldMk cId="3935143425" sldId="262"/>
        </pc:sldMkLst>
      </pc:sldChg>
    </pc:docChg>
  </pc:docChgLst>
  <pc:docChgLst>
    <pc:chgData name="Lucy Woodward" userId="5357f437-a7ee-42af-9179-645a50f91532" providerId="ADAL" clId="{5F1B6211-3B31-4AC3-AE03-E9939BC25BDB}"/>
    <pc:docChg chg="custSel addSld delSld modSld">
      <pc:chgData name="Lucy Woodward" userId="5357f437-a7ee-42af-9179-645a50f91532" providerId="ADAL" clId="{5F1B6211-3B31-4AC3-AE03-E9939BC25BDB}" dt="2024-04-04T00:00:30.167" v="38" actId="47"/>
      <pc:docMkLst>
        <pc:docMk/>
      </pc:docMkLst>
      <pc:sldChg chg="del">
        <pc:chgData name="Lucy Woodward" userId="5357f437-a7ee-42af-9179-645a50f91532" providerId="ADAL" clId="{5F1B6211-3B31-4AC3-AE03-E9939BC25BDB}" dt="2024-04-03T23:57:13.856" v="20" actId="47"/>
        <pc:sldMkLst>
          <pc:docMk/>
          <pc:sldMk cId="3704464458" sldId="257"/>
        </pc:sldMkLst>
      </pc:sldChg>
      <pc:sldChg chg="addSp delSp modSp add del mod">
        <pc:chgData name="Lucy Woodward" userId="5357f437-a7ee-42af-9179-645a50f91532" providerId="ADAL" clId="{5F1B6211-3B31-4AC3-AE03-E9939BC25BDB}" dt="2024-04-04T00:00:30.167" v="38" actId="47"/>
        <pc:sldMkLst>
          <pc:docMk/>
          <pc:sldMk cId="1617014078" sldId="258"/>
        </pc:sldMkLst>
        <pc:spChg chg="del">
          <ac:chgData name="Lucy Woodward" userId="5357f437-a7ee-42af-9179-645a50f91532" providerId="ADAL" clId="{5F1B6211-3B31-4AC3-AE03-E9939BC25BDB}" dt="2024-04-03T23:52:26.130" v="1" actId="478"/>
          <ac:spMkLst>
            <pc:docMk/>
            <pc:sldMk cId="1617014078" sldId="258"/>
            <ac:spMk id="2" creationId="{D7AAA9D0-5311-A9BA-5209-BD4ABF9F02E5}"/>
          </ac:spMkLst>
        </pc:spChg>
        <pc:spChg chg="del">
          <ac:chgData name="Lucy Woodward" userId="5357f437-a7ee-42af-9179-645a50f91532" providerId="ADAL" clId="{5F1B6211-3B31-4AC3-AE03-E9939BC25BDB}" dt="2024-04-03T23:52:30.893" v="3" actId="478"/>
          <ac:spMkLst>
            <pc:docMk/>
            <pc:sldMk cId="1617014078" sldId="258"/>
            <ac:spMk id="3" creationId="{4FE0B876-178D-F147-D1C7-75C627F8CD5F}"/>
          </ac:spMkLst>
        </pc:spChg>
        <pc:spChg chg="add del mod">
          <ac:chgData name="Lucy Woodward" userId="5357f437-a7ee-42af-9179-645a50f91532" providerId="ADAL" clId="{5F1B6211-3B31-4AC3-AE03-E9939BC25BDB}" dt="2024-04-03T23:52:28.222" v="2" actId="478"/>
          <ac:spMkLst>
            <pc:docMk/>
            <pc:sldMk cId="1617014078" sldId="258"/>
            <ac:spMk id="6" creationId="{2DAAF65A-BD83-C527-CD38-DC1D4CDC7E28}"/>
          </ac:spMkLst>
        </pc:spChg>
        <pc:spChg chg="add del mod">
          <ac:chgData name="Lucy Woodward" userId="5357f437-a7ee-42af-9179-645a50f91532" providerId="ADAL" clId="{5F1B6211-3B31-4AC3-AE03-E9939BC25BDB}" dt="2024-04-03T23:52:33.541" v="5" actId="478"/>
          <ac:spMkLst>
            <pc:docMk/>
            <pc:sldMk cId="1617014078" sldId="258"/>
            <ac:spMk id="8" creationId="{C9847DF1-7183-6973-6B8E-2AE6EC3FADF5}"/>
          </ac:spMkLst>
        </pc:spChg>
        <pc:picChg chg="del">
          <ac:chgData name="Lucy Woodward" userId="5357f437-a7ee-42af-9179-645a50f91532" providerId="ADAL" clId="{5F1B6211-3B31-4AC3-AE03-E9939BC25BDB}" dt="2024-04-03T23:52:32.408" v="4" actId="478"/>
          <ac:picMkLst>
            <pc:docMk/>
            <pc:sldMk cId="1617014078" sldId="258"/>
            <ac:picMk id="4" creationId="{1B2CFA57-09F0-0F70-F366-3954A4E35ED2}"/>
          </ac:picMkLst>
        </pc:picChg>
        <pc:picChg chg="add del mod">
          <ac:chgData name="Lucy Woodward" userId="5357f437-a7ee-42af-9179-645a50f91532" providerId="ADAL" clId="{5F1B6211-3B31-4AC3-AE03-E9939BC25BDB}" dt="2024-04-03T23:56:53.052" v="12" actId="478"/>
          <ac:picMkLst>
            <pc:docMk/>
            <pc:sldMk cId="1617014078" sldId="258"/>
            <ac:picMk id="10" creationId="{5EC6EA25-FA78-1325-6FF9-1052113CA9AD}"/>
          </ac:picMkLst>
        </pc:picChg>
        <pc:picChg chg="add del mod">
          <ac:chgData name="Lucy Woodward" userId="5357f437-a7ee-42af-9179-645a50f91532" providerId="ADAL" clId="{5F1B6211-3B31-4AC3-AE03-E9939BC25BDB}" dt="2024-04-03T23:56:55.038" v="14" actId="478"/>
          <ac:picMkLst>
            <pc:docMk/>
            <pc:sldMk cId="1617014078" sldId="258"/>
            <ac:picMk id="12" creationId="{60B8AFAC-8427-4B89-13AC-5F03FD8D0283}"/>
          </ac:picMkLst>
        </pc:picChg>
        <pc:picChg chg="add del mod">
          <ac:chgData name="Lucy Woodward" userId="5357f437-a7ee-42af-9179-645a50f91532" providerId="ADAL" clId="{5F1B6211-3B31-4AC3-AE03-E9939BC25BDB}" dt="2024-04-03T23:57:18.054" v="22" actId="478"/>
          <ac:picMkLst>
            <pc:docMk/>
            <pc:sldMk cId="1617014078" sldId="258"/>
            <ac:picMk id="14" creationId="{40A78B4C-7576-5BD5-04E7-5B530CF5C540}"/>
          </ac:picMkLst>
        </pc:picChg>
        <pc:picChg chg="add mod modCrop">
          <ac:chgData name="Lucy Woodward" userId="5357f437-a7ee-42af-9179-645a50f91532" providerId="ADAL" clId="{5F1B6211-3B31-4AC3-AE03-E9939BC25BDB}" dt="2024-04-03T23:57:40.677" v="30" actId="732"/>
          <ac:picMkLst>
            <pc:docMk/>
            <pc:sldMk cId="1617014078" sldId="258"/>
            <ac:picMk id="16" creationId="{BEE272D5-AF09-33BB-7B72-B1810F047DC1}"/>
          </ac:picMkLst>
        </pc:picChg>
      </pc:sldChg>
      <pc:sldChg chg="add">
        <pc:chgData name="Lucy Woodward" userId="5357f437-a7ee-42af-9179-645a50f91532" providerId="ADAL" clId="{5F1B6211-3B31-4AC3-AE03-E9939BC25BDB}" dt="2024-04-03T23:56:44.421" v="8" actId="2890"/>
        <pc:sldMkLst>
          <pc:docMk/>
          <pc:sldMk cId="3015611916" sldId="259"/>
        </pc:sldMkLst>
      </pc:sldChg>
      <pc:sldChg chg="add">
        <pc:chgData name="Lucy Woodward" userId="5357f437-a7ee-42af-9179-645a50f91532" providerId="ADAL" clId="{5F1B6211-3B31-4AC3-AE03-E9939BC25BDB}" dt="2024-04-03T23:57:15.982" v="21" actId="2890"/>
        <pc:sldMkLst>
          <pc:docMk/>
          <pc:sldMk cId="2419265475" sldId="260"/>
        </pc:sldMkLst>
      </pc:sldChg>
      <pc:sldChg chg="addSp delSp modSp add mod">
        <pc:chgData name="Lucy Woodward" userId="5357f437-a7ee-42af-9179-645a50f91532" providerId="ADAL" clId="{5F1B6211-3B31-4AC3-AE03-E9939BC25BDB}" dt="2024-04-03T23:57:59.398" v="37" actId="14100"/>
        <pc:sldMkLst>
          <pc:docMk/>
          <pc:sldMk cId="2731314055" sldId="261"/>
        </pc:sldMkLst>
        <pc:picChg chg="add mod">
          <ac:chgData name="Lucy Woodward" userId="5357f437-a7ee-42af-9179-645a50f91532" providerId="ADAL" clId="{5F1B6211-3B31-4AC3-AE03-E9939BC25BDB}" dt="2024-04-03T23:57:59.398" v="37" actId="14100"/>
          <ac:picMkLst>
            <pc:docMk/>
            <pc:sldMk cId="2731314055" sldId="261"/>
            <ac:picMk id="3" creationId="{7398DC4B-BD0C-7D4D-7869-9DF4F15A4356}"/>
          </ac:picMkLst>
        </pc:picChg>
        <pc:picChg chg="del">
          <ac:chgData name="Lucy Woodward" userId="5357f437-a7ee-42af-9179-645a50f91532" providerId="ADAL" clId="{5F1B6211-3B31-4AC3-AE03-E9939BC25BDB}" dt="2024-04-03T23:57:49.801" v="32" actId="478"/>
          <ac:picMkLst>
            <pc:docMk/>
            <pc:sldMk cId="2731314055" sldId="261"/>
            <ac:picMk id="10" creationId="{5EC6EA25-FA78-1325-6FF9-1052113CA9A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DBDD0-1AB1-5FA6-147C-CF193E9EB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9E377E-ACCF-EE89-739A-BFC6E05C4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236DF-02E3-219F-06E8-B7B0F01C8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099-B993-49E6-99AD-90A603FB08CD}" type="datetimeFigureOut">
              <a:rPr lang="en-AU" smtClean="0"/>
              <a:t>31/07/2024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C0EC0-4DDC-B8BA-7C1B-F7A565036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EA92F-607B-621F-F4E6-3DB0988B3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5852-940C-4C85-B571-D8549659E4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671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918AB-4870-5481-9AA9-22477399D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E4B883-37FE-7701-FDB8-6B2D2E3D9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743F7-E571-CE98-BABB-7E954D2C8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099-B993-49E6-99AD-90A603FB08CD}" type="datetimeFigureOut">
              <a:rPr lang="en-AU" smtClean="0"/>
              <a:t>31/07/2024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9369D-8185-153F-8819-AEAADFA77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43EC4-6F54-3FE2-ECA3-F243DB380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5852-940C-4C85-B571-D8549659E4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8303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E13992-8258-140B-92C1-CAE5D24F50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AFCA1C-3ADF-D351-73F8-63515BA79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95D60-299D-4B9F-E3F8-1D75EC443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099-B993-49E6-99AD-90A603FB08CD}" type="datetimeFigureOut">
              <a:rPr lang="en-AU" smtClean="0"/>
              <a:t>31/07/2024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77972-3140-C562-D096-0AB74DEBD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65046-E07F-491A-3CEA-5EF7D0FA4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5852-940C-4C85-B571-D8549659E4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390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0322-9285-9FFE-75DE-DF5A1028D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91866-E7B9-9261-C5B9-A485D4361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B5F6F-969B-F2B2-CF16-F3860F87E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099-B993-49E6-99AD-90A603FB08CD}" type="datetimeFigureOut">
              <a:rPr lang="en-AU" smtClean="0"/>
              <a:t>31/07/2024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E2A8C-5075-A8AA-09FB-F032C73EC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B72B3-B082-48FC-B26E-DA81A9F72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5852-940C-4C85-B571-D8549659E4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363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63F5A-17B6-3522-22A7-7D1E93BB2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70F9B-E457-8434-3499-B95A6985C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EC34A-4EEE-A5D9-965F-44F415F64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099-B993-49E6-99AD-90A603FB08CD}" type="datetimeFigureOut">
              <a:rPr lang="en-AU" smtClean="0"/>
              <a:t>31/07/2024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C908E-59C0-47D3-BAA1-2D82AA47D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FB389-7B98-3C2A-14A0-FF5C7391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5852-940C-4C85-B571-D8549659E4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1484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90201-01AC-CF4E-10FE-9439B78FF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19AAF-F16F-1C49-C9B5-75B9B99B43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81B8E-F827-8678-B26F-58106D21F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6E67F-29AD-5B70-9649-74EECB4D1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099-B993-49E6-99AD-90A603FB08CD}" type="datetimeFigureOut">
              <a:rPr lang="en-AU" smtClean="0"/>
              <a:t>31/07/2024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CEC83-EFFE-589C-3635-769A4ACE0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4164C-BADE-90C5-B45D-44C9585C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5852-940C-4C85-B571-D8549659E4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21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BDE6B-A91A-6712-3A7A-10A4423AA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341891-248B-E2C5-B8DD-652A7034F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B42A7F-2552-140A-510D-115AF5863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1F14B3-CFC4-F3A0-E38C-F92BA609AF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7F7E13-C35C-144A-DD82-9BC5AEA53E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05446D-53CC-C4EF-DD10-4544B8404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099-B993-49E6-99AD-90A603FB08CD}" type="datetimeFigureOut">
              <a:rPr lang="en-AU" smtClean="0"/>
              <a:t>31/07/2024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EA02A3-05E9-7FB1-0613-724DB9EEA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A9804A-2994-4999-7FEF-1D801FF95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5852-940C-4C85-B571-D8549659E4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4770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22BB6-DC3C-70DE-B0D6-2AC1AFC0E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D93C8C-3703-88B4-50D4-51C4F60E9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099-B993-49E6-99AD-90A603FB08CD}" type="datetimeFigureOut">
              <a:rPr lang="en-AU" smtClean="0"/>
              <a:t>31/07/2024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98E328-4EA7-7DC7-318A-7406894D4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A09460-32DC-B45A-7C74-1BA2C2269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5852-940C-4C85-B571-D8549659E4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4206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F4DFE1-E8E3-66FA-69CD-30C532B5F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099-B993-49E6-99AD-90A603FB08CD}" type="datetimeFigureOut">
              <a:rPr lang="en-AU" smtClean="0"/>
              <a:t>31/07/2024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EEBDB0-98AF-553C-2E7E-12F9A344B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8673A-2F96-0E0C-81ED-575369DEE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5852-940C-4C85-B571-D8549659E4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630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6F3E3-77AB-D7E7-D4D4-097D11A04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A7106-B36E-7EEE-065F-25FEF5B6B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A69FF6-C957-51CD-F606-343CE6CD7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DF745-FB47-C1BF-31D9-3821EA836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099-B993-49E6-99AD-90A603FB08CD}" type="datetimeFigureOut">
              <a:rPr lang="en-AU" smtClean="0"/>
              <a:t>31/07/2024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579DC6-0907-A464-8865-1A0EC8BB8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DE16D-A49F-1D64-7183-DC6EA69D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5852-940C-4C85-B571-D8549659E4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456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4E9FD-633B-D16C-1CE1-D8F4EB347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B52C74-876B-2379-C4DC-B2838AA26B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C5E8B-B85E-4FA1-BADC-7C2083844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6A849-75E3-9F14-A9EA-1DFE16E36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099-B993-49E6-99AD-90A603FB08CD}" type="datetimeFigureOut">
              <a:rPr lang="en-AU" smtClean="0"/>
              <a:t>31/07/2024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AD67A0-829F-2569-1F46-E33239877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86C38-8E3B-0395-FA8A-491BEE36F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5852-940C-4C85-B571-D8549659E4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487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649E3E-F30A-CB85-AB25-9921D2FA4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7F7B4-0879-9C62-678F-E42192EBD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30F8E-A717-16D9-4096-19EEA94D55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FB099-B993-49E6-99AD-90A603FB08CD}" type="datetimeFigureOut">
              <a:rPr lang="en-AU" smtClean="0"/>
              <a:t>31/07/2024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48558-3170-9C66-1338-38D5C81C6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69943-640A-813C-5ACF-6298E9F6F2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55852-940C-4C85-B571-D8549659E4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833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olorful background with a white border&#10;&#10;Description automatically generated with medium confidence">
            <a:extLst>
              <a:ext uri="{FF2B5EF4-FFF2-40B4-BE49-F238E27FC236}">
                <a16:creationId xmlns:a16="http://schemas.microsoft.com/office/drawing/2014/main" id="{40A78B4C-7576-5BD5-04E7-5B530CF5C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92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65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circle with orange text&#10;&#10;Description automatically generated">
            <a:extLst>
              <a:ext uri="{FF2B5EF4-FFF2-40B4-BE49-F238E27FC236}">
                <a16:creationId xmlns:a16="http://schemas.microsoft.com/office/drawing/2014/main" id="{5EC6EA25-FA78-1325-6FF9-1052113CA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27ACE3-9225-E040-A37E-902F389311F2}"/>
              </a:ext>
            </a:extLst>
          </p:cNvPr>
          <p:cNvSpPr txBox="1"/>
          <p:nvPr/>
        </p:nvSpPr>
        <p:spPr>
          <a:xfrm>
            <a:off x="3258771" y="1516556"/>
            <a:ext cx="876289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The following presentation is the view of the presenter and does not represent the views of the </a:t>
            </a:r>
            <a:br>
              <a:rPr lang="en-AU" sz="2800" dirty="0"/>
            </a:br>
            <a:r>
              <a:rPr lang="en-AU" sz="2800" dirty="0">
                <a:solidFill>
                  <a:srgbClr val="034599"/>
                </a:solidFill>
              </a:rPr>
              <a:t>&lt;&lt; insert relevant employer/organisation </a:t>
            </a:r>
            <a:br>
              <a:rPr lang="en-AU" sz="2800" dirty="0">
                <a:solidFill>
                  <a:srgbClr val="034599"/>
                </a:solidFill>
              </a:rPr>
            </a:br>
            <a:r>
              <a:rPr lang="en-AU" sz="2800" dirty="0">
                <a:solidFill>
                  <a:srgbClr val="034599"/>
                </a:solidFill>
              </a:rPr>
              <a:t>(e.g. Australian Defence Force)&gt;&gt;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This presentation has been cleared for public release by </a:t>
            </a:r>
            <a:r>
              <a:rPr lang="en-AU" sz="2800" dirty="0">
                <a:solidFill>
                  <a:srgbClr val="034599"/>
                </a:solidFill>
              </a:rPr>
              <a:t>&lt;&lt;insert organisation/position </a:t>
            </a:r>
            <a:br>
              <a:rPr lang="en-AU" sz="2800" dirty="0">
                <a:solidFill>
                  <a:srgbClr val="034599"/>
                </a:solidFill>
              </a:rPr>
            </a:br>
            <a:r>
              <a:rPr lang="en-AU" sz="2800" dirty="0">
                <a:solidFill>
                  <a:srgbClr val="034599"/>
                </a:solidFill>
              </a:rPr>
              <a:t>(insert or delete as appropriate)&gt;&gt;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The presenter has no conflicts of interest to disclose.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2E4E1B-CDEE-C85A-3C03-53278617DBAD}"/>
              </a:ext>
            </a:extLst>
          </p:cNvPr>
          <p:cNvSpPr txBox="1"/>
          <p:nvPr/>
        </p:nvSpPr>
        <p:spPr>
          <a:xfrm>
            <a:off x="2726065" y="790784"/>
            <a:ext cx="9465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DE6327"/>
                </a:solidFill>
                <a:latin typeface="Work Sans Bold"/>
                <a:cs typeface="Arial" panose="020B0604020202020204" pitchFamily="34" charset="0"/>
              </a:rPr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3015611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circle with orange text&#10;&#10;Description automatically generated">
            <a:extLst>
              <a:ext uri="{FF2B5EF4-FFF2-40B4-BE49-F238E27FC236}">
                <a16:creationId xmlns:a16="http://schemas.microsoft.com/office/drawing/2014/main" id="{5EC6EA25-FA78-1325-6FF9-1052113CA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4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art piece with a white background&#10;&#10;Description automatically generated">
            <a:extLst>
              <a:ext uri="{FF2B5EF4-FFF2-40B4-BE49-F238E27FC236}">
                <a16:creationId xmlns:a16="http://schemas.microsoft.com/office/drawing/2014/main" id="{7398DC4B-BD0C-7D4D-7869-9DF4F15A4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92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14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868080B36B149AE162F96217DCDC0" ma:contentTypeVersion="17" ma:contentTypeDescription="Create a new document." ma:contentTypeScope="" ma:versionID="75e8f1003b87609d9a137df31f74f2ca">
  <xsd:schema xmlns:xsd="http://www.w3.org/2001/XMLSchema" xmlns:xs="http://www.w3.org/2001/XMLSchema" xmlns:p="http://schemas.microsoft.com/office/2006/metadata/properties" xmlns:ns2="76678db3-ce0f-443e-9666-e0ac5ee1f4a8" xmlns:ns3="b988ca24-2d23-4a50-a4c5-66d2a1202c8b" targetNamespace="http://schemas.microsoft.com/office/2006/metadata/properties" ma:root="true" ma:fieldsID="8b13abc6b9c849e3cfa9f6fa7a3c59e6" ns2:_="" ns3:_="">
    <xsd:import namespace="76678db3-ce0f-443e-9666-e0ac5ee1f4a8"/>
    <xsd:import namespace="b988ca24-2d23-4a50-a4c5-66d2a1202c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678db3-ce0f-443e-9666-e0ac5ee1f4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89629c9-180c-4a40-8a82-eb98ebd19c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88ca24-2d23-4a50-a4c5-66d2a1202c8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5d97192-8ad5-4b46-9512-43aa529dad54}" ma:internalName="TaxCatchAll" ma:showField="CatchAllData" ma:web="b988ca24-2d23-4a50-a4c5-66d2a1202c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6678db3-ce0f-443e-9666-e0ac5ee1f4a8">
      <Terms xmlns="http://schemas.microsoft.com/office/infopath/2007/PartnerControls"/>
    </lcf76f155ced4ddcb4097134ff3c332f>
    <TaxCatchAll xmlns="b988ca24-2d23-4a50-a4c5-66d2a1202c8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126BA5-DA8A-48AE-930C-D2EDFE51B5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678db3-ce0f-443e-9666-e0ac5ee1f4a8"/>
    <ds:schemaRef ds:uri="b988ca24-2d23-4a50-a4c5-66d2a1202c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5E4A63-1A6B-4DC8-ABC8-4DC310876992}">
  <ds:schemaRefs>
    <ds:schemaRef ds:uri="http://schemas.microsoft.com/office/2006/metadata/properties"/>
    <ds:schemaRef ds:uri="http://schemas.microsoft.com/office/infopath/2007/PartnerControls"/>
    <ds:schemaRef ds:uri="76678db3-ce0f-443e-9666-e0ac5ee1f4a8"/>
    <ds:schemaRef ds:uri="b988ca24-2d23-4a50-a4c5-66d2a1202c8b"/>
  </ds:schemaRefs>
</ds:datastoreItem>
</file>

<file path=customXml/itemProps3.xml><?xml version="1.0" encoding="utf-8"?>
<ds:datastoreItem xmlns:ds="http://schemas.openxmlformats.org/officeDocument/2006/customXml" ds:itemID="{00A35EFD-8E74-487D-8F56-8CB832D761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67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Work Sans Bold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Sharon Lim</dc:creator>
  <cp:lastModifiedBy>Lucy Woodward</cp:lastModifiedBy>
  <cp:revision>1</cp:revision>
  <dcterms:created xsi:type="dcterms:W3CDTF">2023-04-12T04:59:49Z</dcterms:created>
  <dcterms:modified xsi:type="dcterms:W3CDTF">2024-07-31T10:36:01Z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0x0101009DA868080B36B149AE162F96217DCDC0</vt:lpwstr>
  </property>
</Properties>
</file>